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34566" y="2278613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主要介绍了如何明智地管理零花钱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包括做预算、开银行账户、尝试二手物品等策略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并探讨了零花钱是存起来还是花出去的话题。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8" y="980728"/>
            <a:ext cx="10613436" cy="1129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阅读下面短文，选出能够填入短文空白处的最佳选项，使短文通顺连贯。其中有两项为多余选项。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with your pocket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shopping with your friends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save any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947076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plan to buy some necessary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part-time job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兼职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bank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second-hand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it or to spend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question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pocket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 new and expensive thing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manage your pocket money wisely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796968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22920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“Going shopping with your friends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save any money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和空后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fact, it’s meaningful to save your pocket money”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可知，此处需要给出一个引出下文关于存钱的意义的过渡句，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是存还是花，这是个问题。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48739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fact,it’s meaningful to save your pocket money because you never know what is going on tomorrow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example,if you lose your bike,you need to buy a new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However,without enough pocket money to spend on a new bike,you have to walk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plan to buy some necessary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part-time job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兼职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bank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second-hand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it or to spend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question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pocket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 new and expensive thing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manage your pocket money wisely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16832"/>
            <a:ext cx="11485848" cy="257031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581128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24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34566" y="4947605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example, if you lose your bike, you need to buy a new one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without enough pocket money to spend on a new bike, you have to walk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并结合下文关于管理零花钱的策略可知，此处需要一个过渡句，来引出下文关于管理零花钱的具体方法，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那么，怎样才能明智地管理你的零花钱呢？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4564312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87359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budget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 your incomes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收入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costs,and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about how to spend the money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620174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plan to buy some necessary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part-time job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兼职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bank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second-hand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it or to spend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question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pocket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 new and expensive thing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manage your pocket money wisely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692182"/>
            <a:ext cx="11485848" cy="280831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559197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25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987675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a budget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list your incomes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costs, and think about how to spend the money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可知，要做预算，先列出收入和花费，再制定一个计划，买一些必要的东西，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然后制定一个计划，买一些必要的东西。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1441" y="454797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a bank account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bank can be magic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put your money in it and your money will grow in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because the bank pays you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banks sometimes have a high interest rate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利率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47076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plan to buy some necessary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part-time job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兼职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bank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second-hand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it or to spend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it,that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question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pocket money into your bank account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 new and expensive thing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So,how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manage your pocket money wisely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797152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26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13604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“Open a bank account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可知，此处内容与银行账户相关，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父母可以把零花钱存到你的银行账户里。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符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8654" y="476654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914389"/>
            <a:ext cx="11485848" cy="172252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1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being environment-friendly while saving money sound like a good choice to you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try second-hand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less expensive than the new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ones,which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you save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very good website for second-hand things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So,you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able to get experience of dealing with banks and deciding whether to save or spend your 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steps about becoming a financially independent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经济上独立的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 and looking after your own money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636912"/>
            <a:ext cx="11485848" cy="238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plan to buy some necessary things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part-time job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兼职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bank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second-hand things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it or to spend 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it,that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question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put pocket money into your bank account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 new and expensive thing</a:t>
            </a:r>
            <a:r>
              <a:rPr lang="en-US" altLang="zh-CN" sz="18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18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So,how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manage your pocket money wisely</a:t>
            </a:r>
            <a:r>
              <a:rPr lang="zh-CN" altLang="zh-CN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34566" y="2636912"/>
            <a:ext cx="11512136" cy="238732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013176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800" b="0" dirty="0">
                <a:solidFill>
                  <a:srgbClr val="00B0F0"/>
                </a:solidFill>
              </a:rPr>
              <a:t>27</a:t>
            </a:r>
            <a:r>
              <a:rPr lang="en-US" altLang="zh-CN" sz="18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18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367969"/>
            <a:ext cx="1148584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try second-hand things</a:t>
            </a:r>
            <a:r>
              <a:rPr lang="en-US" altLang="zh-CN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可知，明智地管理零花钱的第三个策略是尝试二手物品，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尝试二手物品。</a:t>
            </a:r>
            <a:r>
              <a:rPr lang="en-US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符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合语境。故选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7976" y="498814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3526</Words>
  <Application>WPS 演示</Application>
  <PresentationFormat>自定义</PresentationFormat>
  <Paragraphs>88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473</cp:revision>
  <dcterms:created xsi:type="dcterms:W3CDTF">2020-11-06T05:24:00Z</dcterms:created>
  <dcterms:modified xsi:type="dcterms:W3CDTF">2025-09-16T02:29:23Z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1E4552908CA14191A6F8B4F741949EC7_12</vt:lpwstr>
  </property>
</Properties>
</file>